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6" r:id="rId3"/>
    <p:sldId id="300" r:id="rId5"/>
    <p:sldId id="295" r:id="rId6"/>
    <p:sldId id="293" r:id="rId7"/>
  </p:sldIdLst>
  <p:sldSz cx="12192000" cy="6858000"/>
  <p:notesSz cx="7103745" cy="10234295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0" autoAdjust="0"/>
    <p:restoredTop sz="80872" autoAdjust="0"/>
  </p:normalViewPr>
  <p:slideViewPr>
    <p:cSldViewPr snapToGrid="0">
      <p:cViewPr varScale="1">
        <p:scale>
          <a:sx n="81" d="100"/>
          <a:sy n="81" d="100"/>
        </p:scale>
        <p:origin x="90" y="438"/>
      </p:cViewPr>
      <p:guideLst>
        <p:guide orient="horz" pos="2151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8.xml"/><Relationship Id="rId11" Type="http://schemas.openxmlformats.org/officeDocument/2006/relationships/commentAuthors" Target="commentAuthors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23T16:02:25.778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" r="1692" b="2930"/>
          <a:stretch>
            <a:fillRect/>
          </a:stretch>
        </p:blipFill>
        <p:spPr>
          <a:xfrm>
            <a:off x="4539" y="4332122"/>
            <a:ext cx="12187461" cy="2417996"/>
          </a:xfrm>
          <a:prstGeom prst="rect">
            <a:avLst/>
          </a:prstGeom>
        </p:spPr>
      </p:pic>
      <p:sp>
        <p:nvSpPr>
          <p:cNvPr id="3" name="PA-10221"/>
          <p:cNvSpPr/>
          <p:nvPr userDrawn="1">
            <p:custDataLst>
              <p:tags r:id="rId3"/>
            </p:custDataLst>
          </p:nvPr>
        </p:nvSpPr>
        <p:spPr>
          <a:xfrm>
            <a:off x="0" y="6664133"/>
            <a:ext cx="12192000" cy="1938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>
            <a:grpSpLocks noChangeAspect="1"/>
          </p:cNvGrpSpPr>
          <p:nvPr userDrawn="1"/>
        </p:nvGrpSpPr>
        <p:grpSpPr>
          <a:xfrm>
            <a:off x="7782560" y="222249"/>
            <a:ext cx="3919426" cy="490022"/>
            <a:chOff x="7030986" y="476249"/>
            <a:chExt cx="4640520" cy="580176"/>
          </a:xfrm>
        </p:grpSpPr>
        <p:pic>
          <p:nvPicPr>
            <p:cNvPr id="5" name="图片 4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25757" y="476250"/>
              <a:ext cx="551870" cy="58017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046208" y="476249"/>
              <a:ext cx="1625298" cy="58017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7030986" y="515429"/>
              <a:ext cx="2295327" cy="50469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633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1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image" Target="../media/image5.png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comments" Target="../comments/comment1.xml"/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-10222"/>
          <p:cNvSpPr/>
          <p:nvPr>
            <p:custDataLst>
              <p:tags r:id="rId1"/>
            </p:custDataLst>
          </p:nvPr>
        </p:nvSpPr>
        <p:spPr>
          <a:xfrm>
            <a:off x="2245360" y="3545765"/>
            <a:ext cx="7701280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-10225"/>
          <p:cNvSpPr/>
          <p:nvPr>
            <p:custDataLst>
              <p:tags r:id="rId2"/>
            </p:custDataLst>
          </p:nvPr>
        </p:nvSpPr>
        <p:spPr>
          <a:xfrm flipV="1">
            <a:off x="3545840" y="3591484"/>
            <a:ext cx="5100320" cy="121569"/>
          </a:xfrm>
          <a:prstGeom prst="trapezoi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3" name="PA-1022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66" y="512794"/>
            <a:ext cx="2676785" cy="892262"/>
          </a:xfrm>
          <a:prstGeom prst="rect">
            <a:avLst/>
          </a:prstGeom>
        </p:spPr>
      </p:pic>
      <p:grpSp>
        <p:nvGrpSpPr>
          <p:cNvPr id="39" name="PA-102244"/>
          <p:cNvGrpSpPr/>
          <p:nvPr>
            <p:custDataLst>
              <p:tags r:id="rId5"/>
            </p:custDataLst>
          </p:nvPr>
        </p:nvGrpSpPr>
        <p:grpSpPr>
          <a:xfrm>
            <a:off x="5381878" y="589367"/>
            <a:ext cx="1428244" cy="1428242"/>
            <a:chOff x="1381072" y="763353"/>
            <a:chExt cx="1999683" cy="1999683"/>
          </a:xfrm>
        </p:grpSpPr>
        <p:sp>
          <p:nvSpPr>
            <p:cNvPr id="40" name="PA-任意多边形 29"/>
            <p:cNvSpPr/>
            <p:nvPr>
              <p:custDataLst>
                <p:tags r:id="rId6"/>
              </p:custDataLst>
            </p:nvPr>
          </p:nvSpPr>
          <p:spPr bwMode="auto">
            <a:xfrm>
              <a:off x="1882180" y="1184432"/>
              <a:ext cx="1137787" cy="1016723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368" tIns="45684" rIns="91368" bIns="45684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41" name="PA-任意多边形 50"/>
            <p:cNvSpPr/>
            <p:nvPr>
              <p:custDataLst>
                <p:tags r:id="rId7"/>
              </p:custDataLst>
            </p:nvPr>
          </p:nvSpPr>
          <p:spPr>
            <a:xfrm>
              <a:off x="1381072" y="763353"/>
              <a:ext cx="1999683" cy="1999683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00" ker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2"/>
          <p:cNvSpPr/>
          <p:nvPr/>
        </p:nvSpPr>
        <p:spPr>
          <a:xfrm>
            <a:off x="0" y="41506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5400000">
            <a:off x="3976519" y="2882833"/>
            <a:ext cx="4461268" cy="7957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05764" y="296464"/>
            <a:ext cx="811989" cy="769410"/>
            <a:chOff x="4609713" y="938201"/>
            <a:chExt cx="811989" cy="769410"/>
          </a:xfrm>
        </p:grpSpPr>
        <p:grpSp>
          <p:nvGrpSpPr>
            <p:cNvPr id="13" name="组合 12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" name="文本框 23"/>
            <p:cNvSpPr txBox="1"/>
            <p:nvPr/>
          </p:nvSpPr>
          <p:spPr>
            <a:xfrm>
              <a:off x="4708489" y="1058526"/>
              <a:ext cx="713213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01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827053" y="1852678"/>
            <a:ext cx="769410" cy="769410"/>
            <a:chOff x="6619070" y="2365442"/>
            <a:chExt cx="769410" cy="769410"/>
          </a:xfrm>
        </p:grpSpPr>
        <p:grpSp>
          <p:nvGrpSpPr>
            <p:cNvPr id="18" name="组合 17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9" name="文本框 24"/>
            <p:cNvSpPr txBox="1"/>
            <p:nvPr/>
          </p:nvSpPr>
          <p:spPr>
            <a:xfrm>
              <a:off x="6700219" y="2496463"/>
              <a:ext cx="68618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02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27053" y="3408892"/>
            <a:ext cx="769410" cy="769410"/>
            <a:chOff x="4609713" y="3630601"/>
            <a:chExt cx="769410" cy="769410"/>
          </a:xfrm>
        </p:grpSpPr>
        <p:grpSp>
          <p:nvGrpSpPr>
            <p:cNvPr id="23" name="组合 22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4" name="文本框 25"/>
            <p:cNvSpPr txBox="1"/>
            <p:nvPr/>
          </p:nvSpPr>
          <p:spPr>
            <a:xfrm>
              <a:off x="4688057" y="3734475"/>
              <a:ext cx="691066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03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27053" y="4965106"/>
            <a:ext cx="769410" cy="769410"/>
            <a:chOff x="6616997" y="4887901"/>
            <a:chExt cx="769410" cy="769410"/>
          </a:xfrm>
        </p:grpSpPr>
        <p:grpSp>
          <p:nvGrpSpPr>
            <p:cNvPr id="28" name="组合 27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9" name="文本框 26"/>
            <p:cNvSpPr txBox="1"/>
            <p:nvPr/>
          </p:nvSpPr>
          <p:spPr>
            <a:xfrm>
              <a:off x="6694267" y="5004465"/>
              <a:ext cx="69214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04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49" name="文本框 44"/>
          <p:cNvSpPr txBox="1"/>
          <p:nvPr/>
        </p:nvSpPr>
        <p:spPr>
          <a:xfrm>
            <a:off x="1363797" y="2106672"/>
            <a:ext cx="7137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文本框 44"/>
          <p:cNvSpPr txBox="1"/>
          <p:nvPr/>
        </p:nvSpPr>
        <p:spPr>
          <a:xfrm>
            <a:off x="239477" y="315766"/>
            <a:ext cx="7137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647932" y="5908423"/>
            <a:ext cx="4722421" cy="676375"/>
            <a:chOff x="6164237" y="932173"/>
            <a:chExt cx="5559674" cy="796292"/>
          </a:xfrm>
        </p:grpSpPr>
        <p:pic>
          <p:nvPicPr>
            <p:cNvPr id="93" name="Picture 2" descr="http://smt.bit.edu.cn/images/logo1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6190" y="1035655"/>
              <a:ext cx="2213982" cy="596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4" descr="http://smt.bit.edu.cn/images/logo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4903" r="-401"/>
            <a:stretch>
              <a:fillRect/>
            </a:stretch>
          </p:blipFill>
          <p:spPr bwMode="auto">
            <a:xfrm>
              <a:off x="6288207" y="1001731"/>
              <a:ext cx="2929878" cy="629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5" name="矩形 94"/>
            <p:cNvSpPr/>
            <p:nvPr/>
          </p:nvSpPr>
          <p:spPr>
            <a:xfrm>
              <a:off x="6164237" y="932173"/>
              <a:ext cx="5559674" cy="7962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1329035" y="0"/>
            <a:ext cx="754380" cy="8813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90682" y="787668"/>
            <a:ext cx="7153472" cy="64463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-987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 descr="246de5d3ff26528e22228fd3489e033c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3970" y="5301615"/>
            <a:ext cx="12201525" cy="1600835"/>
          </a:xfrm>
          <a:prstGeom prst="rect">
            <a:avLst/>
          </a:prstGeom>
        </p:spPr>
      </p:pic>
      <p:pic>
        <p:nvPicPr>
          <p:cNvPr id="30" name="图片 29" descr="ae57e3b9fc5d09 5d5434915cd 8b172e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70" y="-22225"/>
            <a:ext cx="3123565" cy="1435100"/>
          </a:xfrm>
          <a:prstGeom prst="rect">
            <a:avLst/>
          </a:prstGeom>
        </p:spPr>
      </p:pic>
      <p:pic>
        <p:nvPicPr>
          <p:cNvPr id="31" name="图片 30" descr="225da004e33bc420a6143430761b07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4545" y="146050"/>
            <a:ext cx="2085975" cy="21316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9"/>
</p:tagLst>
</file>

<file path=ppt/tags/tag2.xml><?xml version="1.0" encoding="utf-8"?>
<p:tagLst xmlns:p="http://schemas.openxmlformats.org/presentationml/2006/main">
  <p:tag name="PA" val="v5.2.9"/>
</p:tagLst>
</file>

<file path=ppt/tags/tag3.xml><?xml version="1.0" encoding="utf-8"?>
<p:tagLst xmlns:p="http://schemas.openxmlformats.org/presentationml/2006/main">
  <p:tag name="PA" val="v5.2.9"/>
</p:tagLst>
</file>

<file path=ppt/tags/tag4.xml><?xml version="1.0" encoding="utf-8"?>
<p:tagLst xmlns:p="http://schemas.openxmlformats.org/presentationml/2006/main">
  <p:tag name="PA" val="v5.2.9"/>
</p:tagLst>
</file>

<file path=ppt/tags/tag5.xml><?xml version="1.0" encoding="utf-8"?>
<p:tagLst xmlns:p="http://schemas.openxmlformats.org/presentationml/2006/main">
  <p:tag name="PA" val="v5.2.9"/>
</p:tagLst>
</file>

<file path=ppt/tags/tag6.xml><?xml version="1.0" encoding="utf-8"?>
<p:tagLst xmlns:p="http://schemas.openxmlformats.org/presentationml/2006/main">
  <p:tag name="PA" val="v5.2.9"/>
</p:tagLst>
</file>

<file path=ppt/tags/tag7.xml><?xml version="1.0" encoding="utf-8"?>
<p:tagLst xmlns:p="http://schemas.openxmlformats.org/presentationml/2006/main">
  <p:tag name="PA" val="v5.2.9"/>
</p:tagLst>
</file>

<file path=ppt/tags/tag8.xml><?xml version="1.0" encoding="utf-8"?>
<p:tagLst xmlns:p="http://schemas.openxmlformats.org/presentationml/2006/main">
  <p:tag name="KSO_WPP_MARK_KEY" val="117ef45a-7fa8-44fe-96e8-14ee059e4ade"/>
  <p:tag name="COMMONDATA" val="eyJoZGlkIjoiMTI4MDM0OWY3YjcxZWUwNzNlYTEyYzA4ZDBkM2NlNmM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WPS 演示</Application>
  <PresentationFormat>宽屏</PresentationFormat>
  <Paragraphs>12</Paragraphs>
  <Slides>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思源黑体 CN Heavy</vt:lpstr>
      <vt:lpstr>Impact MT Std</vt:lpstr>
      <vt:lpstr>Aharoni</vt:lpstr>
      <vt:lpstr>微软雅黑</vt:lpstr>
      <vt:lpstr>Calibri</vt:lpstr>
      <vt:lpstr>黑体</vt:lpstr>
      <vt:lpstr>Arial Unicode MS</vt:lpstr>
      <vt:lpstr>Calibri Light</vt:lpstr>
      <vt:lpstr>Yu Gothic UI Semibold</vt:lpstr>
      <vt:lpstr>第一PPT，www.1ppt.com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党建</dc:title>
  <dc:creator>第一PPT</dc:creator>
  <cp:keywords>www.1ppt.com</cp:keywords>
  <cp:lastModifiedBy>小花</cp:lastModifiedBy>
  <cp:revision>116</cp:revision>
  <dcterms:created xsi:type="dcterms:W3CDTF">2017-02-22T05:40:00Z</dcterms:created>
  <dcterms:modified xsi:type="dcterms:W3CDTF">2022-11-23T08:02:42Z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4E73B378F425432FB45BAA45F8CB8E38</vt:lpwstr>
  </property>
</Properties>
</file>